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4F81BD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2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62ED2-96D5-41D3-ACEF-EF3EC4D663B0}" type="datetimeFigureOut">
              <a:rPr lang="es-ES"/>
              <a:pPr>
                <a:defRPr/>
              </a:pPr>
              <a:t>23/05/2009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32677-7FD4-4CA6-9CEF-8AC03255A5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A832D-7107-4A1C-AA0D-FA48FAB0C6DC}" type="datetimeFigureOut">
              <a:rPr lang="es-ES"/>
              <a:pPr>
                <a:defRPr/>
              </a:pPr>
              <a:t>23/05/2009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9121A-0EAB-423B-8C95-A10005ED9CE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8D83D-A792-4945-AB30-EE8C713E18D2}" type="datetimeFigureOut">
              <a:rPr lang="es-ES"/>
              <a:pPr>
                <a:defRPr/>
              </a:pPr>
              <a:t>23/05/2009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5142B-C396-454A-93CA-9C29407088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1E589-E6D3-4EEC-97EC-EDB5309BC6CD}" type="datetimeFigureOut">
              <a:rPr lang="es-ES"/>
              <a:pPr>
                <a:defRPr/>
              </a:pPr>
              <a:t>23/05/2009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F5D93-28BE-4B62-B989-90F7BB507FD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5B99A-1093-4D02-9840-B44BD3FC8191}" type="datetimeFigureOut">
              <a:rPr lang="es-ES"/>
              <a:pPr>
                <a:defRPr/>
              </a:pPr>
              <a:t>23/05/2009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843586-4E89-491E-8E56-15CC4B1715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53E29-8A50-49EA-9DD5-395AD08AC675}" type="datetimeFigureOut">
              <a:rPr lang="es-ES"/>
              <a:pPr>
                <a:defRPr/>
              </a:pPr>
              <a:t>23/05/2009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4EAF7-9F20-4D64-B2FF-B243B89245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17A5D-5B72-4ABC-A575-71631C375471}" type="datetimeFigureOut">
              <a:rPr lang="es-ES"/>
              <a:pPr>
                <a:defRPr/>
              </a:pPr>
              <a:t>23/05/2009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00CDF-5161-4B83-A20F-189C56D6BD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209567-59BF-4152-930A-18D576912A1D}" type="datetimeFigureOut">
              <a:rPr lang="es-ES"/>
              <a:pPr>
                <a:defRPr/>
              </a:pPr>
              <a:t>23/05/2009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FCF51-52B0-4FE2-BED3-B41C674067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05032-652E-4292-9BD7-BBD9E7E1ADCD}" type="datetimeFigureOut">
              <a:rPr lang="es-ES"/>
              <a:pPr>
                <a:defRPr/>
              </a:pPr>
              <a:t>23/05/2009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72DF56-B68A-4465-A152-FE492B35AC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92D28B-D65F-48F4-951E-FFBF1732F1E9}" type="datetimeFigureOut">
              <a:rPr lang="es-ES"/>
              <a:pPr>
                <a:defRPr/>
              </a:pPr>
              <a:t>23/05/2009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54BCC1-E97E-47F2-9AE6-E67FF8FDD36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62F08-D0FE-490B-9421-BEBBC4B34C09}" type="datetimeFigureOut">
              <a:rPr lang="es-ES"/>
              <a:pPr>
                <a:defRPr/>
              </a:pPr>
              <a:t>23/05/2009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422172-69F2-4028-A54A-793DDB5318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F516A6E-CE42-4A64-A877-FCF73528BFDF}" type="datetimeFigureOut">
              <a:rPr lang="es-ES"/>
              <a:pPr>
                <a:defRPr/>
              </a:pPr>
              <a:t>23/05/2009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4EEDE2-6F16-4EC9-A6C1-2754BDED90E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2054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857224" y="785794"/>
            <a:ext cx="2928958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ES" sz="48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HOY  Y  SIEMPRE  QUIERO  REGALARTE...</a:t>
            </a:r>
          </a:p>
          <a:p>
            <a:pPr algn="ctr">
              <a:lnSpc>
                <a:spcPct val="150000"/>
              </a:lnSpc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cs typeface="Arial" pitchFamily="34" charset="0"/>
              </a:rPr>
              <a:t>Autor desconocido</a:t>
            </a:r>
            <a:endParaRPr lang="es-ES" sz="2400" b="1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214313" y="6519863"/>
            <a:ext cx="857250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i="1" dirty="0" err="1">
                <a:solidFill>
                  <a:schemeClr val="accent1">
                    <a:lumMod val="20000"/>
                    <a:lumOff val="80000"/>
                  </a:schemeClr>
                </a:solidFill>
                <a:latin typeface="Lucida Calligraphy" pitchFamily="66" charset="0"/>
              </a:rPr>
              <a:t>Bety</a:t>
            </a:r>
            <a:endParaRPr lang="es-ES" sz="1600" b="1" i="1" dirty="0">
              <a:solidFill>
                <a:schemeClr val="accent1">
                  <a:lumMod val="20000"/>
                  <a:lumOff val="80000"/>
                </a:schemeClr>
              </a:solidFill>
              <a:latin typeface="Lucida Calligraphy" pitchFamily="66" charset="0"/>
            </a:endParaRPr>
          </a:p>
        </p:txBody>
      </p:sp>
      <p:sp>
        <p:nvSpPr>
          <p:cNvPr id="2058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2939">
    <p:fade/>
    <p:sndAc>
      <p:stSnd loop="1">
        <p:snd r:embed="rId2" name="ernesto cortazar - there is only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3078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857224" y="714356"/>
            <a:ext cx="2786082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lnSpc>
                <a:spcPct val="150000"/>
              </a:lnSpc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Querido Hijo, hoy y siempre quiero regalarte... </a:t>
            </a:r>
          </a:p>
          <a:p>
            <a:pPr eaLnBrk="0" hangingPunct="0">
              <a:lnSpc>
                <a:spcPct val="150000"/>
              </a:lnSpc>
              <a:defRPr/>
            </a:pPr>
            <a:endParaRPr lang="es-ES" sz="2400" b="1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  <a:ea typeface="Times New Roman" pitchFamily="18" charset="0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Amistad, para que cuando tu alma añore un amigo, sin pensar lo busques, y ese alguien corra a tu lado.</a:t>
            </a:r>
          </a:p>
          <a:p>
            <a:pPr eaLnBrk="0" hangingPunct="0">
              <a:lnSpc>
                <a:spcPct val="150000"/>
              </a:lnSpc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</a:t>
            </a:r>
            <a:b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</a:b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</a:br>
            <a:endParaRPr lang="es-ES" sz="2400" b="1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3081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565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4102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928662" y="1357298"/>
            <a:ext cx="2786082" cy="3895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Sonrisas,  para que cuando tus lágrimas escurran tras la cascada de tu mejilla en un día gris, sean las risas las que iluminen tus tristezas. </a:t>
            </a:r>
            <a:endParaRPr lang="es-ES" sz="2400" b="1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4105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347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5126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928662" y="1071546"/>
            <a:ext cx="2786082" cy="4451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Grandes sueños, para que cuando en tu mente exista un vacío, sean aquellos bosques cubiertos de invierno, los que atrapen la atención de tu pensamiento. </a:t>
            </a:r>
            <a:endParaRPr lang="es-ES" sz="24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5129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2455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6150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928662" y="1500174"/>
            <a:ext cx="278608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La fuerza de unas manos, para que cuando tus tobillos se cansen, los hombros de alguien te sirvan de fuerza al andar.</a:t>
            </a:r>
            <a:endParaRPr lang="es-ES" sz="24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6153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15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7174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928662" y="1357298"/>
            <a:ext cx="2786082" cy="3897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 Un ramo de abrazos, para que cuando los tropiezos te dificulten el andar, sean los ánimos una esperanza que te ayuden a continuar. </a:t>
            </a:r>
            <a:endParaRPr lang="es-ES" sz="24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7177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209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8198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928662" y="1857364"/>
            <a:ext cx="2786082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Una estrella joven, para que cada vez que el sol descanse, sea esa fiel luz, la que te acompañe.</a:t>
            </a:r>
            <a:endParaRPr lang="es-ES" sz="24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8201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0032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9222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857224" y="785794"/>
            <a:ext cx="2786082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Un pedacito de humildad, para que cuando los éxitos engrandezcan tu persona, sea la sabiduría, el aire mágico que te hagan valorar, lo que otros desprecian al llegar a una nueva orilla.</a:t>
            </a:r>
            <a:endParaRPr lang="es-ES" sz="24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9225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3517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10246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857224" y="1142984"/>
            <a:ext cx="2786082" cy="4451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Mi cariño sincero, para que cuando sientas que nadie te acompaña, recuerdes que en paisajes verdes o valles áridos, mi pensamiento siempre te lleva de la mano. </a:t>
            </a:r>
            <a:endParaRPr lang="es-ES" sz="20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10249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281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11270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857224" y="1643050"/>
            <a:ext cx="278608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Un abrazo inmenso, para que cuando necesites sentir tus fuerzas sea éste, el puerto de tus emociones. </a:t>
            </a:r>
            <a:endParaRPr lang="es-ES" sz="20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11273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153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12294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857224" y="857232"/>
            <a:ext cx="2786082" cy="58003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Un par de lágrimas,  para que se alberguen entre tu alma y corazón, así, si algún segundo la soberbia daña tu andar, sea una muestra de sensibilidad ajena, la que te ayude a no cometer injusticias. </a:t>
            </a:r>
            <a:endParaRPr lang="es-ES" sz="20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  <a:p>
            <a:pPr eaLnBrk="0" hangingPunct="0">
              <a:lnSpc>
                <a:spcPct val="150000"/>
              </a:lnSpc>
              <a:defRPr/>
            </a:pPr>
            <a:r>
              <a:rPr lang="es-ES" sz="3600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 </a:t>
            </a:r>
            <a:endParaRPr lang="es-ES" sz="20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12297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553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1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13318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857224" y="1142984"/>
            <a:ext cx="2786082" cy="4451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Hoy quiero desearte, que compartas tus alegrías con los seres que amas, para que cuando creas que caminas en la soledad, mil angelitos resguarden tu mirada. </a:t>
            </a:r>
            <a:endParaRPr lang="es-ES" sz="20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13321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320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14342" name="Rectangle 2" descr="Confeti grande"/>
          <p:cNvSpPr>
            <a:spLocks noChangeArrowheads="1"/>
          </p:cNvSpPr>
          <p:nvPr/>
        </p:nvSpPr>
        <p:spPr bwMode="auto">
          <a:xfrm>
            <a:off x="785813" y="642938"/>
            <a:ext cx="7572375" cy="5357812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857224" y="744339"/>
            <a:ext cx="2786082" cy="5862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s-ES" sz="23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 Hoy quiero obsequiarte, lo más bello que puedas recibir; mientras transformas estas líneas en un espejo, donde la ternura que aquí encuentres, donde la belleza que aquí nazca, te dé la certeza de que no estás solo.</a:t>
            </a:r>
            <a:endParaRPr lang="es-ES" sz="23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  <a:defRPr/>
            </a:pPr>
            <a:endParaRPr lang="es-ES" sz="23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14345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4346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8926" y="428604"/>
            <a:ext cx="5518211" cy="435771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357158" y="357166"/>
            <a:ext cx="8429684" cy="6143668"/>
          </a:xfrm>
          <a:prstGeom prst="rect">
            <a:avLst/>
          </a:prstGeom>
          <a:pattFill prst="lgConfetti">
            <a:fgClr>
              <a:srgbClr val="8DB3E2"/>
            </a:fgClr>
            <a:bgClr>
              <a:srgbClr val="002060"/>
            </a:bgClr>
          </a:patt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latin typeface="+mn-lt"/>
            </a:endParaRPr>
          </a:p>
        </p:txBody>
      </p:sp>
      <p:sp>
        <p:nvSpPr>
          <p:cNvPr id="15366" name="Rectangle 2" descr="Confeti grande"/>
          <p:cNvSpPr>
            <a:spLocks noChangeArrowheads="1"/>
          </p:cNvSpPr>
          <p:nvPr/>
        </p:nvSpPr>
        <p:spPr bwMode="auto">
          <a:xfrm>
            <a:off x="785813" y="714375"/>
            <a:ext cx="7572375" cy="5357813"/>
          </a:xfrm>
          <a:prstGeom prst="rect">
            <a:avLst/>
          </a:prstGeom>
          <a:solidFill>
            <a:srgbClr val="0000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es-ES" b="1">
                <a:solidFill>
                  <a:schemeClr val="bg2"/>
                </a:solidFill>
                <a:ea typeface="Times New Roman" pitchFamily="18" charset="0"/>
                <a:cs typeface="Arial" charset="0"/>
              </a:rPr>
              <a:t>   </a:t>
            </a:r>
            <a:endParaRPr lang="es-ES">
              <a:latin typeface="Calibri" pitchFamily="34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744" y="1142984"/>
            <a:ext cx="5000660" cy="3949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785786" y="1214422"/>
            <a:ext cx="35719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>
              <a:lnSpc>
                <a:spcPct val="150000"/>
              </a:lnSpc>
              <a:defRPr/>
            </a:pPr>
            <a:r>
              <a:rPr lang="es-ES" sz="48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ea typeface="Times New Roman" pitchFamily="18" charset="0"/>
                <a:cs typeface="Arial" pitchFamily="34" charset="0"/>
              </a:rPr>
              <a:t>23/05/2009</a:t>
            </a:r>
          </a:p>
          <a:p>
            <a:pPr algn="ctr">
              <a:lnSpc>
                <a:spcPct val="150000"/>
              </a:lnSpc>
              <a:defRPr/>
            </a:pPr>
            <a:r>
              <a:rPr lang="es-ES" sz="2400" b="1" dirty="0">
                <a:solidFill>
                  <a:schemeClr val="tx2">
                    <a:lumMod val="20000"/>
                    <a:lumOff val="80000"/>
                  </a:schemeClr>
                </a:solidFill>
                <a:latin typeface="Agency FB" pitchFamily="34" charset="0"/>
                <a:cs typeface="Arial" pitchFamily="34" charset="0"/>
              </a:rPr>
              <a:t>bety572000@yahoo.com.mx</a:t>
            </a:r>
            <a:endParaRPr lang="es-ES" sz="2000" dirty="0">
              <a:solidFill>
                <a:schemeClr val="tx2">
                  <a:lumMod val="20000"/>
                  <a:lumOff val="80000"/>
                </a:schemeClr>
              </a:solidFill>
              <a:latin typeface="Agency FB" pitchFamily="34" charset="0"/>
            </a:endParaRPr>
          </a:p>
        </p:txBody>
      </p:sp>
      <p:sp>
        <p:nvSpPr>
          <p:cNvPr id="15369" name="Rectangle 2" descr="Vertical estrecha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pattFill prst="narVert">
            <a:fgClr>
              <a:srgbClr val="002060">
                <a:alpha val="41176"/>
              </a:srgbClr>
            </a:fgClr>
            <a:bgClr>
              <a:srgbClr val="8DB3E2">
                <a:alpha val="41176"/>
              </a:srgbClr>
            </a:bgClr>
          </a:patt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spd="slow" advTm="1342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dvAuto="50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322</TotalTime>
  <Words>283</Words>
  <Application>Microsoft Office PowerPoint</Application>
  <PresentationFormat>Presentación en pantalla (4:3)</PresentationFormat>
  <Paragraphs>35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Calibri</vt:lpstr>
      <vt:lpstr>Arial</vt:lpstr>
      <vt:lpstr>Times New Roman</vt:lpstr>
      <vt:lpstr>Lucida Calligraphy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B. E. ALBARRÁN</dc:creator>
  <cp:lastModifiedBy>usuario final</cp:lastModifiedBy>
  <cp:revision>27</cp:revision>
  <dcterms:created xsi:type="dcterms:W3CDTF">2009-05-22T14:25:29Z</dcterms:created>
  <dcterms:modified xsi:type="dcterms:W3CDTF">2009-05-24T01:30:39Z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